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18/04/2022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1446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18/04/2022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503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18/04/2022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12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18/04/2022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2678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18/04/2022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427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18/04/2022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8700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18/04/2022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05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18/04/2022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0962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18/04/2022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537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18/04/2022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49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18/04/2022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51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92C49-FCF4-496A-96A7-6AE80344F88E}" type="datetimeFigureOut">
              <a:rPr lang="pt-BR" smtClean="0"/>
              <a:t>18/04/2022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2418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2397949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pt-BR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ea typeface="Arial"/>
              <a:cs typeface="Arial" panose="020B0604020202020204" pitchFamily="34" charset="0"/>
            </a:endParaRPr>
          </a:p>
          <a:p>
            <a:pPr algn="ctr"/>
            <a:r>
              <a:rPr lang="pt-BR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TÍTULO DO TRABALHO</a:t>
            </a:r>
          </a:p>
          <a:p>
            <a:pPr algn="ctr"/>
            <a:endParaRPr lang="pt-BR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ea typeface="Arial"/>
              <a:cs typeface="Arial" panose="020B0604020202020204" pitchFamily="34" charset="0"/>
            </a:endParaRPr>
          </a:p>
          <a:p>
            <a:pPr algn="ctr"/>
            <a:r>
              <a:rPr lang="pt-BR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Nome completo dos autores, na mesma ordem do trabalho </a:t>
            </a:r>
          </a:p>
          <a:p>
            <a:pPr algn="ctr"/>
            <a:r>
              <a:rPr lang="pt-BR" u="sng" spc="-1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Sublinhar o nome do autor que apresentará o trabalho</a:t>
            </a:r>
            <a:endParaRPr lang="pt-BR" u="sng" spc="-1" dirty="0">
              <a:latin typeface="Arial" panose="020B0604020202020204" pitchFamily="34" charset="0"/>
              <a:ea typeface="Arial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52652" y="1484784"/>
            <a:ext cx="37701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/>
              <a:t>IX </a:t>
            </a:r>
            <a:r>
              <a:rPr lang="pt-BR" b="1" dirty="0"/>
              <a:t>Semana da Matemática da UTFPR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732" y="44839"/>
            <a:ext cx="2198536" cy="1536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3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260648"/>
            <a:ext cx="820891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spc="-1" dirty="0" smtClean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Introdução</a:t>
            </a:r>
          </a:p>
          <a:p>
            <a:r>
              <a:rPr lang="pt-BR" sz="2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Material e Métodos</a:t>
            </a:r>
          </a:p>
          <a:p>
            <a:r>
              <a:rPr lang="pt-BR" sz="2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Resultados e Discussão</a:t>
            </a:r>
          </a:p>
          <a:p>
            <a:r>
              <a:rPr lang="pt-BR" sz="2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Conclusões </a:t>
            </a:r>
          </a:p>
          <a:p>
            <a:r>
              <a:rPr lang="pt-BR" sz="2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Agradecimentos </a:t>
            </a:r>
            <a:r>
              <a:rPr lang="pt-BR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(item obrigatório quando houver fomento). </a:t>
            </a:r>
          </a:p>
          <a:p>
            <a:endParaRPr lang="pt-BR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Fonte: Arial</a:t>
            </a:r>
          </a:p>
          <a:p>
            <a:r>
              <a:rPr lang="pt-BR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Títulos: tamanho 24, em negrito, alinhamento à esquerda</a:t>
            </a:r>
          </a:p>
          <a:p>
            <a:r>
              <a:rPr lang="pt-BR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Texto, tabelas e quadros, títulos e legendas das ilustrações: tamanho 18,  alinhamento justificado</a:t>
            </a:r>
          </a:p>
          <a:p>
            <a:endParaRPr lang="pt-BR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pc="-1" dirty="0" smtClean="0">
                <a:solidFill>
                  <a:srgbClr val="00808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OBSERVAÇÕES:</a:t>
            </a:r>
          </a:p>
          <a:p>
            <a:r>
              <a:rPr lang="pt-BR" spc="-1" dirty="0" smtClean="0">
                <a:solidFill>
                  <a:srgbClr val="00808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A apresentação deve conter </a:t>
            </a:r>
            <a:r>
              <a:rPr lang="pt-BR" spc="-1" dirty="0">
                <a:solidFill>
                  <a:srgbClr val="00808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quantos slides forem necessários para detalhar.</a:t>
            </a:r>
          </a:p>
          <a:p>
            <a:r>
              <a:rPr lang="pt-BR" spc="-1" dirty="0">
                <a:solidFill>
                  <a:srgbClr val="00808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O apresentador do trabalho terá </a:t>
            </a:r>
            <a:r>
              <a:rPr lang="pt-BR" spc="-1" dirty="0" smtClean="0">
                <a:solidFill>
                  <a:srgbClr val="00808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10 </a:t>
            </a:r>
            <a:r>
              <a:rPr lang="pt-BR" spc="-1" dirty="0">
                <a:solidFill>
                  <a:srgbClr val="00808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minutos para realizar apresentação e 5 minutos para responder perguntas. 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040" y="6237312"/>
            <a:ext cx="864096" cy="604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32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</TotalTime>
  <Words>105</Words>
  <Application>Microsoft Office PowerPoint</Application>
  <PresentationFormat>Apresentação na tela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Márcio Paulo</cp:lastModifiedBy>
  <cp:revision>8</cp:revision>
  <dcterms:created xsi:type="dcterms:W3CDTF">2021-05-19T12:44:42Z</dcterms:created>
  <dcterms:modified xsi:type="dcterms:W3CDTF">2022-04-18T19:21:25Z</dcterms:modified>
</cp:coreProperties>
</file>